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1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8CC11-5150-96DD-8491-50F06AA0B9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C9C24C-E9FD-DA33-8F0A-2EA88C659B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2A3A30-BBB3-97AE-A777-F305E2DD4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5C5F2-C2AA-4747-A597-7159A1BDF4E0}" type="datetimeFigureOut">
              <a:rPr lang="en-CA" smtClean="0"/>
              <a:t>2023-01-08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43CE3-ACF0-5C49-41C4-8B201C76B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76A89-A559-97E7-9457-1DD19C750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A578A-38FB-4F60-96B1-E3FD5DA22CC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5595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477C0-555E-DEED-C85F-CABDC33CB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0214C6-90A5-5529-0798-C569D0BDC7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9F2309-D975-A8E7-5E97-4FCA044C0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5C5F2-C2AA-4747-A597-7159A1BDF4E0}" type="datetimeFigureOut">
              <a:rPr lang="en-CA" smtClean="0"/>
              <a:t>2023-01-08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5498DF-20CE-A8B5-7A94-04AC597F1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021263-3BD4-1F31-F0F4-63A376986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A578A-38FB-4F60-96B1-E3FD5DA22CC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4138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07C72-3AEB-A8D2-AA74-2DEF6B36B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0A70D9-1657-32E5-BD34-29267B2E5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D056CA-B7E6-DAE1-6364-6759573A3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5C5F2-C2AA-4747-A597-7159A1BDF4E0}" type="datetimeFigureOut">
              <a:rPr lang="en-CA" smtClean="0"/>
              <a:t>2023-01-08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9743-E5DE-8B06-8D1B-7C3107DAF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0BF7D2-5336-46E9-B3C7-31F233843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A578A-38FB-4F60-96B1-E3FD5DA22CC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65617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2F3FF0-6EF3-D061-04B1-9E372C76A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844CC6-37C6-FEF6-3AAC-11A01ABDAF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A19E7C-6013-1279-9A4F-73AD0C109C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A33CD1-E934-22EB-0A85-28F6CD8FF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5C5F2-C2AA-4747-A597-7159A1BDF4E0}" type="datetimeFigureOut">
              <a:rPr lang="en-CA" smtClean="0"/>
              <a:t>2023-01-08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757980-05EA-3041-F091-26BEA6C7B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7C2C3-B8DC-D7C5-9005-59B6564D4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A578A-38FB-4F60-96B1-E3FD5DA22CC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17962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75DB31-2A67-CC2F-9FCF-DA6B5CFD0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794FD5-B65E-5AE3-C243-08B0242BA3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8000D2-0ACD-77E1-99B0-8245BB92DE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8A29B7-38F5-19F7-8109-CD361ED16C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74B502-794F-C60D-3301-8898F3625A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139D08-AD83-3D5B-740A-440CCEE39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5C5F2-C2AA-4747-A597-7159A1BDF4E0}" type="datetimeFigureOut">
              <a:rPr lang="en-CA" smtClean="0"/>
              <a:t>2023-01-08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687397-2CE6-9854-A7F3-C21F0B2C2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7690FB-C806-2D8C-FD94-9E772556D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A578A-38FB-4F60-96B1-E3FD5DA22CC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41594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B8D8F-BC4D-79B4-EFA2-D94151FB0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4601552-98BD-1B7F-99D4-881A8978D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5C5F2-C2AA-4747-A597-7159A1BDF4E0}" type="datetimeFigureOut">
              <a:rPr lang="en-CA" smtClean="0"/>
              <a:t>2023-01-08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104A9E-DD46-ED0E-96C9-AB2AFA3A6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BAC0B3-A2D7-CA4A-1A06-38600F024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A578A-38FB-4F60-96B1-E3FD5DA22CC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8419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93101F-4DFE-0105-CB37-E11893831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5C5F2-C2AA-4747-A597-7159A1BDF4E0}" type="datetimeFigureOut">
              <a:rPr lang="en-CA" smtClean="0"/>
              <a:t>2023-01-08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6D29B6-771B-9CA4-DCED-EAE8E1DDA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8C79A9-3EA9-DF37-9333-6D660F026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A578A-38FB-4F60-96B1-E3FD5DA22CC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69901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B6EC1-3BED-D7D7-67D6-86A10CAFC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718ABD-1722-EAC5-B8A4-07019D2117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06B730-6145-7E89-2934-10D2F36EDD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6C2FB2-BE5F-4924-A0EE-7EB29494A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5C5F2-C2AA-4747-A597-7159A1BDF4E0}" type="datetimeFigureOut">
              <a:rPr lang="en-CA" smtClean="0"/>
              <a:t>2023-01-08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52560A-1220-826A-C423-EA4081B93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96C7A1-AFC5-5EC8-A7E6-76EF85B26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A578A-38FB-4F60-96B1-E3FD5DA22CC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89545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8E5661-7451-7186-9CDE-12A5AA4ACF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CB7AD6-AA34-4D80-7520-5A8EF3020A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521F26-2857-0873-8558-0E4193E9D0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81C42F-D763-9ADD-FC4A-521AB2CAE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5C5F2-C2AA-4747-A597-7159A1BDF4E0}" type="datetimeFigureOut">
              <a:rPr lang="en-CA" smtClean="0"/>
              <a:t>2023-01-08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15395C-8FC0-DA0F-A4EB-DECD9D77B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AA45E2-3771-42C0-E08F-E769B606A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A578A-38FB-4F60-96B1-E3FD5DA22CC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3244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A1F040-90C2-883A-A15E-22A2C1D9D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44B595-8E4C-AE31-F4B5-7B3429021E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D71F07-7461-407D-D3BC-6EDAD135E7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5C5F2-C2AA-4747-A597-7159A1BDF4E0}" type="datetimeFigureOut">
              <a:rPr lang="en-CA" smtClean="0"/>
              <a:t>2023-01-08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4BBA03-A90E-3749-3B58-C0408EAA1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0D5191-5024-9FC7-11AE-0C3ED6321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A578A-38FB-4F60-96B1-E3FD5DA22CC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72532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1525346-774B-D338-8499-9BBCCCFD3F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8DB443-0AF8-7817-CAE2-560A9C48FA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9760F7-9B00-5B21-53CE-F17F4EBF3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85C5F2-C2AA-4747-A597-7159A1BDF4E0}" type="datetimeFigureOut">
              <a:rPr lang="en-CA" smtClean="0"/>
              <a:t>2023-01-08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3CDFF2-FACF-FE20-B314-BB209EE3E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629521-B0E7-A0D9-6910-D65EBF1D3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A578A-38FB-4F60-96B1-E3FD5DA22CC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75030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CC59E6-1152-952E-648E-E632B14C7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DD9A3F-596C-3CDE-1C98-8E3A116D3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722D7E-2F75-69C7-C72E-8BD7F72E2F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85C5F2-C2AA-4747-A597-7159A1BDF4E0}" type="datetimeFigureOut">
              <a:rPr lang="en-CA" smtClean="0"/>
              <a:t>2023-01-08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C2B8AD-706E-0E42-FCE9-EE15C042F2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C433A3-2735-D8F7-1D7B-7F191A2FC9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A578A-38FB-4F60-96B1-E3FD5DA22CC5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53521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AB4A3E-B9A5-4388-5810-5C84784038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85902"/>
            <a:ext cx="12192000" cy="668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566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23B7A1-DA09-4A9C-EC02-877DE8516A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371CD9-56EE-2EB3-1774-B36E5B8BD91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55F908-2512-BA62-F38E-5E65D308D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1624"/>
            <a:ext cx="12192000" cy="6794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118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E1AE87-63FE-7EAE-2158-295EA9F834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82651"/>
            <a:ext cx="12192000" cy="6692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1869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2022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Sandra kozakchard</dc:creator>
  <cp:lastModifiedBy>Sandra kozakchard</cp:lastModifiedBy>
  <cp:revision>4</cp:revision>
  <dcterms:created xsi:type="dcterms:W3CDTF">2023-01-07T14:57:37Z</dcterms:created>
  <dcterms:modified xsi:type="dcterms:W3CDTF">2023-01-09T21:10:22Z</dcterms:modified>
</cp:coreProperties>
</file>